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78" autoAdjust="0"/>
  </p:normalViewPr>
  <p:slideViewPr>
    <p:cSldViewPr>
      <p:cViewPr>
        <p:scale>
          <a:sx n="400" d="100"/>
          <a:sy n="400" d="100"/>
        </p:scale>
        <p:origin x="-13308" y="-7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GISSELLE MEDINA VILLARREAL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</a:t>
            </a:r>
            <a:r>
              <a:rPr lang="es-MX" sz="500" b="1" smtClean="0">
                <a:latin typeface="Candara" pitchFamily="34" charset="0"/>
              </a:rPr>
              <a:t>DE 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1004</Words>
  <Application>Microsoft Office PowerPoint</Application>
  <PresentationFormat>Presentación en pantalla (4:3)</PresentationFormat>
  <Paragraphs>232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62</cp:revision>
  <dcterms:created xsi:type="dcterms:W3CDTF">2019-02-08T15:57:09Z</dcterms:created>
  <dcterms:modified xsi:type="dcterms:W3CDTF">2021-01-20T21:10:37Z</dcterms:modified>
</cp:coreProperties>
</file>